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6" r:id="rId10"/>
    <p:sldId id="265"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8D0610-8AA3-47E4-995A-E23D5A94125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63157D9-2ECD-406C-8A0A-4913255D99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15272A4-A304-4F90-85D7-2B9166A1E080}"/>
              </a:ext>
            </a:extLst>
          </p:cNvPr>
          <p:cNvSpPr>
            <a:spLocks noGrp="1"/>
          </p:cNvSpPr>
          <p:nvPr>
            <p:ph type="dt" sz="half" idx="10"/>
          </p:nvPr>
        </p:nvSpPr>
        <p:spPr/>
        <p:txBody>
          <a:bodyPr/>
          <a:lstStyle/>
          <a:p>
            <a:fld id="{21F08F82-5F5D-4D70-B4CC-A3AFC3F6B03F}" type="datetimeFigureOut">
              <a:rPr lang="fr-FR" smtClean="0"/>
              <a:t>15/01/2024</a:t>
            </a:fld>
            <a:endParaRPr lang="fr-FR"/>
          </a:p>
        </p:txBody>
      </p:sp>
      <p:sp>
        <p:nvSpPr>
          <p:cNvPr id="5" name="Espace réservé du pied de page 4">
            <a:extLst>
              <a:ext uri="{FF2B5EF4-FFF2-40B4-BE49-F238E27FC236}">
                <a16:creationId xmlns:a16="http://schemas.microsoft.com/office/drawing/2014/main" id="{70453F7D-BEE3-43E7-8074-0A6BA6B9CA0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F50F70E-1BEA-4814-87BB-CA524159E323}"/>
              </a:ext>
            </a:extLst>
          </p:cNvPr>
          <p:cNvSpPr>
            <a:spLocks noGrp="1"/>
          </p:cNvSpPr>
          <p:nvPr>
            <p:ph type="sldNum" sz="quarter" idx="12"/>
          </p:nvPr>
        </p:nvSpPr>
        <p:spPr/>
        <p:txBody>
          <a:bodyPr/>
          <a:lstStyle/>
          <a:p>
            <a:fld id="{E01A0179-2AB2-4F71-92EE-495F6B76CF76}" type="slidenum">
              <a:rPr lang="fr-FR" smtClean="0"/>
              <a:t>‹N°›</a:t>
            </a:fld>
            <a:endParaRPr lang="fr-FR"/>
          </a:p>
        </p:txBody>
      </p:sp>
    </p:spTree>
    <p:extLst>
      <p:ext uri="{BB962C8B-B14F-4D97-AF65-F5344CB8AC3E}">
        <p14:creationId xmlns:p14="http://schemas.microsoft.com/office/powerpoint/2010/main" val="2119656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D3FDD1-9F5C-455C-A43C-FBD195871273}"/>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C61C014-95D0-472C-A36B-0C10F2F9B94F}"/>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A62A8BF-D5D9-42D1-B758-3AD34F273F84}"/>
              </a:ext>
            </a:extLst>
          </p:cNvPr>
          <p:cNvSpPr>
            <a:spLocks noGrp="1"/>
          </p:cNvSpPr>
          <p:nvPr>
            <p:ph type="dt" sz="half" idx="10"/>
          </p:nvPr>
        </p:nvSpPr>
        <p:spPr/>
        <p:txBody>
          <a:bodyPr/>
          <a:lstStyle/>
          <a:p>
            <a:fld id="{21F08F82-5F5D-4D70-B4CC-A3AFC3F6B03F}" type="datetimeFigureOut">
              <a:rPr lang="fr-FR" smtClean="0"/>
              <a:t>15/01/2024</a:t>
            </a:fld>
            <a:endParaRPr lang="fr-FR"/>
          </a:p>
        </p:txBody>
      </p:sp>
      <p:sp>
        <p:nvSpPr>
          <p:cNvPr id="5" name="Espace réservé du pied de page 4">
            <a:extLst>
              <a:ext uri="{FF2B5EF4-FFF2-40B4-BE49-F238E27FC236}">
                <a16:creationId xmlns:a16="http://schemas.microsoft.com/office/drawing/2014/main" id="{79B06E92-A8B9-4EE3-975D-AA60EE0E0B4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3D94D62-3F07-42CC-9553-1F25EF363C5A}"/>
              </a:ext>
            </a:extLst>
          </p:cNvPr>
          <p:cNvSpPr>
            <a:spLocks noGrp="1"/>
          </p:cNvSpPr>
          <p:nvPr>
            <p:ph type="sldNum" sz="quarter" idx="12"/>
          </p:nvPr>
        </p:nvSpPr>
        <p:spPr/>
        <p:txBody>
          <a:bodyPr/>
          <a:lstStyle/>
          <a:p>
            <a:fld id="{E01A0179-2AB2-4F71-92EE-495F6B76CF76}" type="slidenum">
              <a:rPr lang="fr-FR" smtClean="0"/>
              <a:t>‹N°›</a:t>
            </a:fld>
            <a:endParaRPr lang="fr-FR"/>
          </a:p>
        </p:txBody>
      </p:sp>
    </p:spTree>
    <p:extLst>
      <p:ext uri="{BB962C8B-B14F-4D97-AF65-F5344CB8AC3E}">
        <p14:creationId xmlns:p14="http://schemas.microsoft.com/office/powerpoint/2010/main" val="4160038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0FF148C-8E67-4776-93DF-14186C197B71}"/>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D987A11-342C-44F2-B2CE-F60B1285991E}"/>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DB5B92C-936B-406A-A079-A2E6E9F26A4F}"/>
              </a:ext>
            </a:extLst>
          </p:cNvPr>
          <p:cNvSpPr>
            <a:spLocks noGrp="1"/>
          </p:cNvSpPr>
          <p:nvPr>
            <p:ph type="dt" sz="half" idx="10"/>
          </p:nvPr>
        </p:nvSpPr>
        <p:spPr/>
        <p:txBody>
          <a:bodyPr/>
          <a:lstStyle/>
          <a:p>
            <a:fld id="{21F08F82-5F5D-4D70-B4CC-A3AFC3F6B03F}" type="datetimeFigureOut">
              <a:rPr lang="fr-FR" smtClean="0"/>
              <a:t>15/01/2024</a:t>
            </a:fld>
            <a:endParaRPr lang="fr-FR"/>
          </a:p>
        </p:txBody>
      </p:sp>
      <p:sp>
        <p:nvSpPr>
          <p:cNvPr id="5" name="Espace réservé du pied de page 4">
            <a:extLst>
              <a:ext uri="{FF2B5EF4-FFF2-40B4-BE49-F238E27FC236}">
                <a16:creationId xmlns:a16="http://schemas.microsoft.com/office/drawing/2014/main" id="{A86BE13F-DD3A-4933-B3E0-83A966098C6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F262F85-CE53-459C-90E2-2E2B08F6E2CA}"/>
              </a:ext>
            </a:extLst>
          </p:cNvPr>
          <p:cNvSpPr>
            <a:spLocks noGrp="1"/>
          </p:cNvSpPr>
          <p:nvPr>
            <p:ph type="sldNum" sz="quarter" idx="12"/>
          </p:nvPr>
        </p:nvSpPr>
        <p:spPr/>
        <p:txBody>
          <a:bodyPr/>
          <a:lstStyle/>
          <a:p>
            <a:fld id="{E01A0179-2AB2-4F71-92EE-495F6B76CF76}" type="slidenum">
              <a:rPr lang="fr-FR" smtClean="0"/>
              <a:t>‹N°›</a:t>
            </a:fld>
            <a:endParaRPr lang="fr-FR"/>
          </a:p>
        </p:txBody>
      </p:sp>
    </p:spTree>
    <p:extLst>
      <p:ext uri="{BB962C8B-B14F-4D97-AF65-F5344CB8AC3E}">
        <p14:creationId xmlns:p14="http://schemas.microsoft.com/office/powerpoint/2010/main" val="2236893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0B4ABC-72F4-49A1-9BA7-2DFDA165D8A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DA2F56C-ADA2-4C76-A15D-D2AAD264BD92}"/>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E0BEAF5-8595-49FF-B5CC-1EC12EC88BA2}"/>
              </a:ext>
            </a:extLst>
          </p:cNvPr>
          <p:cNvSpPr>
            <a:spLocks noGrp="1"/>
          </p:cNvSpPr>
          <p:nvPr>
            <p:ph type="dt" sz="half" idx="10"/>
          </p:nvPr>
        </p:nvSpPr>
        <p:spPr/>
        <p:txBody>
          <a:bodyPr/>
          <a:lstStyle/>
          <a:p>
            <a:fld id="{21F08F82-5F5D-4D70-B4CC-A3AFC3F6B03F}" type="datetimeFigureOut">
              <a:rPr lang="fr-FR" smtClean="0"/>
              <a:t>15/01/2024</a:t>
            </a:fld>
            <a:endParaRPr lang="fr-FR"/>
          </a:p>
        </p:txBody>
      </p:sp>
      <p:sp>
        <p:nvSpPr>
          <p:cNvPr id="5" name="Espace réservé du pied de page 4">
            <a:extLst>
              <a:ext uri="{FF2B5EF4-FFF2-40B4-BE49-F238E27FC236}">
                <a16:creationId xmlns:a16="http://schemas.microsoft.com/office/drawing/2014/main" id="{518D0170-913E-4984-9F79-4EF9D172F2B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1111617-5C3C-4322-9A1C-82B308191C9A}"/>
              </a:ext>
            </a:extLst>
          </p:cNvPr>
          <p:cNvSpPr>
            <a:spLocks noGrp="1"/>
          </p:cNvSpPr>
          <p:nvPr>
            <p:ph type="sldNum" sz="quarter" idx="12"/>
          </p:nvPr>
        </p:nvSpPr>
        <p:spPr/>
        <p:txBody>
          <a:bodyPr/>
          <a:lstStyle/>
          <a:p>
            <a:fld id="{E01A0179-2AB2-4F71-92EE-495F6B76CF76}" type="slidenum">
              <a:rPr lang="fr-FR" smtClean="0"/>
              <a:t>‹N°›</a:t>
            </a:fld>
            <a:endParaRPr lang="fr-FR"/>
          </a:p>
        </p:txBody>
      </p:sp>
    </p:spTree>
    <p:extLst>
      <p:ext uri="{BB962C8B-B14F-4D97-AF65-F5344CB8AC3E}">
        <p14:creationId xmlns:p14="http://schemas.microsoft.com/office/powerpoint/2010/main" val="865446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DADE64-D16F-491E-A2B2-D269010F2F2C}"/>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2BE9A84-D38F-4CC5-8540-1ABEC2C29A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D937DC8D-5337-4F6B-86CE-F80253EFA4B1}"/>
              </a:ext>
            </a:extLst>
          </p:cNvPr>
          <p:cNvSpPr>
            <a:spLocks noGrp="1"/>
          </p:cNvSpPr>
          <p:nvPr>
            <p:ph type="dt" sz="half" idx="10"/>
          </p:nvPr>
        </p:nvSpPr>
        <p:spPr/>
        <p:txBody>
          <a:bodyPr/>
          <a:lstStyle/>
          <a:p>
            <a:fld id="{21F08F82-5F5D-4D70-B4CC-A3AFC3F6B03F}" type="datetimeFigureOut">
              <a:rPr lang="fr-FR" smtClean="0"/>
              <a:t>15/01/2024</a:t>
            </a:fld>
            <a:endParaRPr lang="fr-FR"/>
          </a:p>
        </p:txBody>
      </p:sp>
      <p:sp>
        <p:nvSpPr>
          <p:cNvPr id="5" name="Espace réservé du pied de page 4">
            <a:extLst>
              <a:ext uri="{FF2B5EF4-FFF2-40B4-BE49-F238E27FC236}">
                <a16:creationId xmlns:a16="http://schemas.microsoft.com/office/drawing/2014/main" id="{3F3BC0D8-F0B6-46A4-AD49-DB2E9AB73B1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1981348-2BD8-4EE6-991C-3899F2B64C63}"/>
              </a:ext>
            </a:extLst>
          </p:cNvPr>
          <p:cNvSpPr>
            <a:spLocks noGrp="1"/>
          </p:cNvSpPr>
          <p:nvPr>
            <p:ph type="sldNum" sz="quarter" idx="12"/>
          </p:nvPr>
        </p:nvSpPr>
        <p:spPr/>
        <p:txBody>
          <a:bodyPr/>
          <a:lstStyle/>
          <a:p>
            <a:fld id="{E01A0179-2AB2-4F71-92EE-495F6B76CF76}" type="slidenum">
              <a:rPr lang="fr-FR" smtClean="0"/>
              <a:t>‹N°›</a:t>
            </a:fld>
            <a:endParaRPr lang="fr-FR"/>
          </a:p>
        </p:txBody>
      </p:sp>
    </p:spTree>
    <p:extLst>
      <p:ext uri="{BB962C8B-B14F-4D97-AF65-F5344CB8AC3E}">
        <p14:creationId xmlns:p14="http://schemas.microsoft.com/office/powerpoint/2010/main" val="4066830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EDFA1E-7EF0-46A1-A9F0-DFA7992F93F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2291F7F-599E-46B7-B8E7-6F2EA241345E}"/>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42A5C03-58D2-470F-A88F-300DB3A16460}"/>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31447D8-1C88-45FD-9CD0-AB24028A26C4}"/>
              </a:ext>
            </a:extLst>
          </p:cNvPr>
          <p:cNvSpPr>
            <a:spLocks noGrp="1"/>
          </p:cNvSpPr>
          <p:nvPr>
            <p:ph type="dt" sz="half" idx="10"/>
          </p:nvPr>
        </p:nvSpPr>
        <p:spPr/>
        <p:txBody>
          <a:bodyPr/>
          <a:lstStyle/>
          <a:p>
            <a:fld id="{21F08F82-5F5D-4D70-B4CC-A3AFC3F6B03F}" type="datetimeFigureOut">
              <a:rPr lang="fr-FR" smtClean="0"/>
              <a:t>15/01/2024</a:t>
            </a:fld>
            <a:endParaRPr lang="fr-FR"/>
          </a:p>
        </p:txBody>
      </p:sp>
      <p:sp>
        <p:nvSpPr>
          <p:cNvPr id="6" name="Espace réservé du pied de page 5">
            <a:extLst>
              <a:ext uri="{FF2B5EF4-FFF2-40B4-BE49-F238E27FC236}">
                <a16:creationId xmlns:a16="http://schemas.microsoft.com/office/drawing/2014/main" id="{E9315CC8-2648-4109-8865-76040AA78B6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F607265-A389-4653-A610-65CF3CFD0515}"/>
              </a:ext>
            </a:extLst>
          </p:cNvPr>
          <p:cNvSpPr>
            <a:spLocks noGrp="1"/>
          </p:cNvSpPr>
          <p:nvPr>
            <p:ph type="sldNum" sz="quarter" idx="12"/>
          </p:nvPr>
        </p:nvSpPr>
        <p:spPr/>
        <p:txBody>
          <a:bodyPr/>
          <a:lstStyle/>
          <a:p>
            <a:fld id="{E01A0179-2AB2-4F71-92EE-495F6B76CF76}" type="slidenum">
              <a:rPr lang="fr-FR" smtClean="0"/>
              <a:t>‹N°›</a:t>
            </a:fld>
            <a:endParaRPr lang="fr-FR"/>
          </a:p>
        </p:txBody>
      </p:sp>
    </p:spTree>
    <p:extLst>
      <p:ext uri="{BB962C8B-B14F-4D97-AF65-F5344CB8AC3E}">
        <p14:creationId xmlns:p14="http://schemas.microsoft.com/office/powerpoint/2010/main" val="3150091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184100-AFA6-4478-A784-AD1AA89D2288}"/>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FAA27EF-5EC3-4442-BEBF-723853985D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6DDB1CE7-38CA-4268-992C-E7A7B91C97FA}"/>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DE757A59-69E3-479D-B9D0-2A46824C3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A171CA33-3C2E-46BF-9BF9-B410C29C173A}"/>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AC8ED2D-7DAF-4486-B380-9DDDEA0EC93B}"/>
              </a:ext>
            </a:extLst>
          </p:cNvPr>
          <p:cNvSpPr>
            <a:spLocks noGrp="1"/>
          </p:cNvSpPr>
          <p:nvPr>
            <p:ph type="dt" sz="half" idx="10"/>
          </p:nvPr>
        </p:nvSpPr>
        <p:spPr/>
        <p:txBody>
          <a:bodyPr/>
          <a:lstStyle/>
          <a:p>
            <a:fld id="{21F08F82-5F5D-4D70-B4CC-A3AFC3F6B03F}" type="datetimeFigureOut">
              <a:rPr lang="fr-FR" smtClean="0"/>
              <a:t>15/01/2024</a:t>
            </a:fld>
            <a:endParaRPr lang="fr-FR"/>
          </a:p>
        </p:txBody>
      </p:sp>
      <p:sp>
        <p:nvSpPr>
          <p:cNvPr id="8" name="Espace réservé du pied de page 7">
            <a:extLst>
              <a:ext uri="{FF2B5EF4-FFF2-40B4-BE49-F238E27FC236}">
                <a16:creationId xmlns:a16="http://schemas.microsoft.com/office/drawing/2014/main" id="{178132FD-E331-4408-8759-7BAC43D91A2D}"/>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3C38E90A-69A7-4519-8592-48562FB2A211}"/>
              </a:ext>
            </a:extLst>
          </p:cNvPr>
          <p:cNvSpPr>
            <a:spLocks noGrp="1"/>
          </p:cNvSpPr>
          <p:nvPr>
            <p:ph type="sldNum" sz="quarter" idx="12"/>
          </p:nvPr>
        </p:nvSpPr>
        <p:spPr/>
        <p:txBody>
          <a:bodyPr/>
          <a:lstStyle/>
          <a:p>
            <a:fld id="{E01A0179-2AB2-4F71-92EE-495F6B76CF76}" type="slidenum">
              <a:rPr lang="fr-FR" smtClean="0"/>
              <a:t>‹N°›</a:t>
            </a:fld>
            <a:endParaRPr lang="fr-FR"/>
          </a:p>
        </p:txBody>
      </p:sp>
    </p:spTree>
    <p:extLst>
      <p:ext uri="{BB962C8B-B14F-4D97-AF65-F5344CB8AC3E}">
        <p14:creationId xmlns:p14="http://schemas.microsoft.com/office/powerpoint/2010/main" val="236199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609883-84FA-4568-8BC8-28032AF7ECC1}"/>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3A8CC411-8F7A-487A-B9AB-6739766BBC46}"/>
              </a:ext>
            </a:extLst>
          </p:cNvPr>
          <p:cNvSpPr>
            <a:spLocks noGrp="1"/>
          </p:cNvSpPr>
          <p:nvPr>
            <p:ph type="dt" sz="half" idx="10"/>
          </p:nvPr>
        </p:nvSpPr>
        <p:spPr/>
        <p:txBody>
          <a:bodyPr/>
          <a:lstStyle/>
          <a:p>
            <a:fld id="{21F08F82-5F5D-4D70-B4CC-A3AFC3F6B03F}" type="datetimeFigureOut">
              <a:rPr lang="fr-FR" smtClean="0"/>
              <a:t>15/01/2024</a:t>
            </a:fld>
            <a:endParaRPr lang="fr-FR"/>
          </a:p>
        </p:txBody>
      </p:sp>
      <p:sp>
        <p:nvSpPr>
          <p:cNvPr id="4" name="Espace réservé du pied de page 3">
            <a:extLst>
              <a:ext uri="{FF2B5EF4-FFF2-40B4-BE49-F238E27FC236}">
                <a16:creationId xmlns:a16="http://schemas.microsoft.com/office/drawing/2014/main" id="{D11097FC-C9D0-4181-830C-213DC3798F9F}"/>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34F7C6E4-1D5A-4370-8D18-D2268687A514}"/>
              </a:ext>
            </a:extLst>
          </p:cNvPr>
          <p:cNvSpPr>
            <a:spLocks noGrp="1"/>
          </p:cNvSpPr>
          <p:nvPr>
            <p:ph type="sldNum" sz="quarter" idx="12"/>
          </p:nvPr>
        </p:nvSpPr>
        <p:spPr/>
        <p:txBody>
          <a:bodyPr/>
          <a:lstStyle/>
          <a:p>
            <a:fld id="{E01A0179-2AB2-4F71-92EE-495F6B76CF76}" type="slidenum">
              <a:rPr lang="fr-FR" smtClean="0"/>
              <a:t>‹N°›</a:t>
            </a:fld>
            <a:endParaRPr lang="fr-FR"/>
          </a:p>
        </p:txBody>
      </p:sp>
    </p:spTree>
    <p:extLst>
      <p:ext uri="{BB962C8B-B14F-4D97-AF65-F5344CB8AC3E}">
        <p14:creationId xmlns:p14="http://schemas.microsoft.com/office/powerpoint/2010/main" val="1649881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2917E9B-F409-46D2-A021-DB65FFDC21BC}"/>
              </a:ext>
            </a:extLst>
          </p:cNvPr>
          <p:cNvSpPr>
            <a:spLocks noGrp="1"/>
          </p:cNvSpPr>
          <p:nvPr>
            <p:ph type="dt" sz="half" idx="10"/>
          </p:nvPr>
        </p:nvSpPr>
        <p:spPr/>
        <p:txBody>
          <a:bodyPr/>
          <a:lstStyle/>
          <a:p>
            <a:fld id="{21F08F82-5F5D-4D70-B4CC-A3AFC3F6B03F}" type="datetimeFigureOut">
              <a:rPr lang="fr-FR" smtClean="0"/>
              <a:t>15/01/2024</a:t>
            </a:fld>
            <a:endParaRPr lang="fr-FR"/>
          </a:p>
        </p:txBody>
      </p:sp>
      <p:sp>
        <p:nvSpPr>
          <p:cNvPr id="3" name="Espace réservé du pied de page 2">
            <a:extLst>
              <a:ext uri="{FF2B5EF4-FFF2-40B4-BE49-F238E27FC236}">
                <a16:creationId xmlns:a16="http://schemas.microsoft.com/office/drawing/2014/main" id="{ADC3F4F9-688C-4995-ADF4-7B0136B738D0}"/>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CA76E47-BD25-45FA-99CD-C68F8B3F1A27}"/>
              </a:ext>
            </a:extLst>
          </p:cNvPr>
          <p:cNvSpPr>
            <a:spLocks noGrp="1"/>
          </p:cNvSpPr>
          <p:nvPr>
            <p:ph type="sldNum" sz="quarter" idx="12"/>
          </p:nvPr>
        </p:nvSpPr>
        <p:spPr/>
        <p:txBody>
          <a:bodyPr/>
          <a:lstStyle/>
          <a:p>
            <a:fld id="{E01A0179-2AB2-4F71-92EE-495F6B76CF76}" type="slidenum">
              <a:rPr lang="fr-FR" smtClean="0"/>
              <a:t>‹N°›</a:t>
            </a:fld>
            <a:endParaRPr lang="fr-FR"/>
          </a:p>
        </p:txBody>
      </p:sp>
    </p:spTree>
    <p:extLst>
      <p:ext uri="{BB962C8B-B14F-4D97-AF65-F5344CB8AC3E}">
        <p14:creationId xmlns:p14="http://schemas.microsoft.com/office/powerpoint/2010/main" val="2359464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9DC43B-B870-47E7-9EC7-7BD92F672BA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96AF0724-E5D3-4B55-B69A-B59BEA1333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2BB1F58-BB9A-41A9-A7C5-FD0593B0D1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DC4F09D8-EABD-43F0-9924-9BEB58C801C9}"/>
              </a:ext>
            </a:extLst>
          </p:cNvPr>
          <p:cNvSpPr>
            <a:spLocks noGrp="1"/>
          </p:cNvSpPr>
          <p:nvPr>
            <p:ph type="dt" sz="half" idx="10"/>
          </p:nvPr>
        </p:nvSpPr>
        <p:spPr/>
        <p:txBody>
          <a:bodyPr/>
          <a:lstStyle/>
          <a:p>
            <a:fld id="{21F08F82-5F5D-4D70-B4CC-A3AFC3F6B03F}" type="datetimeFigureOut">
              <a:rPr lang="fr-FR" smtClean="0"/>
              <a:t>15/01/2024</a:t>
            </a:fld>
            <a:endParaRPr lang="fr-FR"/>
          </a:p>
        </p:txBody>
      </p:sp>
      <p:sp>
        <p:nvSpPr>
          <p:cNvPr id="6" name="Espace réservé du pied de page 5">
            <a:extLst>
              <a:ext uri="{FF2B5EF4-FFF2-40B4-BE49-F238E27FC236}">
                <a16:creationId xmlns:a16="http://schemas.microsoft.com/office/drawing/2014/main" id="{5EB04F63-C2EE-4C25-A3F7-ECEBA5E76EE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85527E1-BEA1-45FA-ABBD-FD4DD347302E}"/>
              </a:ext>
            </a:extLst>
          </p:cNvPr>
          <p:cNvSpPr>
            <a:spLocks noGrp="1"/>
          </p:cNvSpPr>
          <p:nvPr>
            <p:ph type="sldNum" sz="quarter" idx="12"/>
          </p:nvPr>
        </p:nvSpPr>
        <p:spPr/>
        <p:txBody>
          <a:bodyPr/>
          <a:lstStyle/>
          <a:p>
            <a:fld id="{E01A0179-2AB2-4F71-92EE-495F6B76CF76}" type="slidenum">
              <a:rPr lang="fr-FR" smtClean="0"/>
              <a:t>‹N°›</a:t>
            </a:fld>
            <a:endParaRPr lang="fr-FR"/>
          </a:p>
        </p:txBody>
      </p:sp>
    </p:spTree>
    <p:extLst>
      <p:ext uri="{BB962C8B-B14F-4D97-AF65-F5344CB8AC3E}">
        <p14:creationId xmlns:p14="http://schemas.microsoft.com/office/powerpoint/2010/main" val="2381948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547C88-D007-4205-8C94-FAABC3DE43C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CB8C2B28-5366-4E34-A118-82577263D2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1CD408BF-9D81-4C33-AED7-21C101D83C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7E639D74-F980-4B81-AA50-498BFB64F8A3}"/>
              </a:ext>
            </a:extLst>
          </p:cNvPr>
          <p:cNvSpPr>
            <a:spLocks noGrp="1"/>
          </p:cNvSpPr>
          <p:nvPr>
            <p:ph type="dt" sz="half" idx="10"/>
          </p:nvPr>
        </p:nvSpPr>
        <p:spPr/>
        <p:txBody>
          <a:bodyPr/>
          <a:lstStyle/>
          <a:p>
            <a:fld id="{21F08F82-5F5D-4D70-B4CC-A3AFC3F6B03F}" type="datetimeFigureOut">
              <a:rPr lang="fr-FR" smtClean="0"/>
              <a:t>15/01/2024</a:t>
            </a:fld>
            <a:endParaRPr lang="fr-FR"/>
          </a:p>
        </p:txBody>
      </p:sp>
      <p:sp>
        <p:nvSpPr>
          <p:cNvPr id="6" name="Espace réservé du pied de page 5">
            <a:extLst>
              <a:ext uri="{FF2B5EF4-FFF2-40B4-BE49-F238E27FC236}">
                <a16:creationId xmlns:a16="http://schemas.microsoft.com/office/drawing/2014/main" id="{5D1CA783-B02A-4C63-8FFF-3A250F6E065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3DF2DC3-7FD4-48E6-ABA9-B193AC46AE75}"/>
              </a:ext>
            </a:extLst>
          </p:cNvPr>
          <p:cNvSpPr>
            <a:spLocks noGrp="1"/>
          </p:cNvSpPr>
          <p:nvPr>
            <p:ph type="sldNum" sz="quarter" idx="12"/>
          </p:nvPr>
        </p:nvSpPr>
        <p:spPr/>
        <p:txBody>
          <a:bodyPr/>
          <a:lstStyle/>
          <a:p>
            <a:fld id="{E01A0179-2AB2-4F71-92EE-495F6B76CF76}" type="slidenum">
              <a:rPr lang="fr-FR" smtClean="0"/>
              <a:t>‹N°›</a:t>
            </a:fld>
            <a:endParaRPr lang="fr-FR"/>
          </a:p>
        </p:txBody>
      </p:sp>
    </p:spTree>
    <p:extLst>
      <p:ext uri="{BB962C8B-B14F-4D97-AF65-F5344CB8AC3E}">
        <p14:creationId xmlns:p14="http://schemas.microsoft.com/office/powerpoint/2010/main" val="4007502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2E5581B-926A-469A-A94F-F3BB8F192C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900437C-1AAD-4330-B1C9-95EFB1E987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09FCFD8-D3CC-4BA9-94DE-31978F0CF8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F08F82-5F5D-4D70-B4CC-A3AFC3F6B03F}" type="datetimeFigureOut">
              <a:rPr lang="fr-FR" smtClean="0"/>
              <a:t>15/01/2024</a:t>
            </a:fld>
            <a:endParaRPr lang="fr-FR"/>
          </a:p>
        </p:txBody>
      </p:sp>
      <p:sp>
        <p:nvSpPr>
          <p:cNvPr id="5" name="Espace réservé du pied de page 4">
            <a:extLst>
              <a:ext uri="{FF2B5EF4-FFF2-40B4-BE49-F238E27FC236}">
                <a16:creationId xmlns:a16="http://schemas.microsoft.com/office/drawing/2014/main" id="{453A36F2-D60A-41D9-A086-9BDA31C95E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EA324D0-79C3-477D-A8C2-9AB46B0D71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1A0179-2AB2-4F71-92EE-495F6B76CF76}" type="slidenum">
              <a:rPr lang="fr-FR" smtClean="0"/>
              <a:t>‹N°›</a:t>
            </a:fld>
            <a:endParaRPr lang="fr-FR"/>
          </a:p>
        </p:txBody>
      </p:sp>
    </p:spTree>
    <p:extLst>
      <p:ext uri="{BB962C8B-B14F-4D97-AF65-F5344CB8AC3E}">
        <p14:creationId xmlns:p14="http://schemas.microsoft.com/office/powerpoint/2010/main" val="3431658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2"/>
            </a:gs>
            <a:gs pos="57000">
              <a:schemeClr val="accent4"/>
            </a:gs>
            <a:gs pos="100000">
              <a:schemeClr val="accent2">
                <a:lumMod val="60000"/>
                <a:lumOff val="40000"/>
              </a:schemeClr>
            </a:gs>
          </a:gsLst>
          <a:lin ang="5400000" scaled="1"/>
        </a:grad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ACAB7E7-B781-4337-9ADC-9224AB7F2269}"/>
              </a:ext>
            </a:extLst>
          </p:cNvPr>
          <p:cNvSpPr txBox="1"/>
          <p:nvPr/>
        </p:nvSpPr>
        <p:spPr>
          <a:xfrm>
            <a:off x="1061936" y="1659285"/>
            <a:ext cx="10068128" cy="3539430"/>
          </a:xfrm>
          <a:prstGeom prst="rect">
            <a:avLst/>
          </a:prstGeom>
          <a:noFill/>
        </p:spPr>
        <p:txBody>
          <a:bodyPr wrap="square" rtlCol="0">
            <a:spAutoFit/>
          </a:bodyPr>
          <a:lstStyle/>
          <a:p>
            <a:pPr algn="ctr"/>
            <a:r>
              <a:rPr lang="fr-FR" sz="4800" dirty="0"/>
              <a:t>Challenge mathématique 2023 – 2024</a:t>
            </a:r>
          </a:p>
          <a:p>
            <a:pPr algn="ctr"/>
            <a:r>
              <a:rPr lang="fr-FR" sz="4800" dirty="0"/>
              <a:t>Manche 2 – Niveau 3</a:t>
            </a:r>
          </a:p>
          <a:p>
            <a:pPr algn="ctr"/>
            <a:endParaRPr lang="fr-FR" sz="4800" dirty="0"/>
          </a:p>
          <a:p>
            <a:pPr algn="ctr"/>
            <a:r>
              <a:rPr lang="fr-FR" sz="4000" u="sng" dirty="0"/>
              <a:t>Calcul mental :</a:t>
            </a:r>
            <a:r>
              <a:rPr lang="fr-FR" sz="4000" dirty="0"/>
              <a:t> problèmes à proposer pour continuer à s’entraîner</a:t>
            </a:r>
          </a:p>
        </p:txBody>
      </p:sp>
      <p:pic>
        <p:nvPicPr>
          <p:cNvPr id="5" name="Google Shape;165;p19">
            <a:extLst>
              <a:ext uri="{FF2B5EF4-FFF2-40B4-BE49-F238E27FC236}">
                <a16:creationId xmlns:a16="http://schemas.microsoft.com/office/drawing/2014/main" id="{774F55D6-AE83-4303-9A90-27DA0D0ED3AE}"/>
              </a:ext>
            </a:extLst>
          </p:cNvPr>
          <p:cNvPicPr/>
          <p:nvPr/>
        </p:nvPicPr>
        <p:blipFill>
          <a:blip r:embed="rId2"/>
          <a:stretch/>
        </p:blipFill>
        <p:spPr>
          <a:xfrm>
            <a:off x="11303368" y="6205687"/>
            <a:ext cx="743805" cy="560533"/>
          </a:xfrm>
          <a:prstGeom prst="rect">
            <a:avLst/>
          </a:prstGeom>
          <a:ln w="0">
            <a:noFill/>
          </a:ln>
        </p:spPr>
      </p:pic>
      <p:sp>
        <p:nvSpPr>
          <p:cNvPr id="6" name="ZoneTexte 5">
            <a:extLst>
              <a:ext uri="{FF2B5EF4-FFF2-40B4-BE49-F238E27FC236}">
                <a16:creationId xmlns:a16="http://schemas.microsoft.com/office/drawing/2014/main" id="{E1C997ED-E826-4F07-BCB8-3A10A9151B6E}"/>
              </a:ext>
            </a:extLst>
          </p:cNvPr>
          <p:cNvSpPr txBox="1"/>
          <p:nvPr/>
        </p:nvSpPr>
        <p:spPr>
          <a:xfrm>
            <a:off x="9150220" y="6458443"/>
            <a:ext cx="2153148" cy="307777"/>
          </a:xfrm>
          <a:prstGeom prst="rect">
            <a:avLst/>
          </a:prstGeom>
          <a:noFill/>
        </p:spPr>
        <p:txBody>
          <a:bodyPr wrap="square" rtlCol="0">
            <a:spAutoFit/>
          </a:bodyPr>
          <a:lstStyle/>
          <a:p>
            <a:pPr algn="r"/>
            <a:r>
              <a:rPr lang="fr-FR" sz="1400" i="1" dirty="0"/>
              <a:t>Mission mathématiques 68</a:t>
            </a:r>
          </a:p>
        </p:txBody>
      </p:sp>
    </p:spTree>
    <p:extLst>
      <p:ext uri="{BB962C8B-B14F-4D97-AF65-F5344CB8AC3E}">
        <p14:creationId xmlns:p14="http://schemas.microsoft.com/office/powerpoint/2010/main" val="2892481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60000"/>
                <a:lumOff val="40000"/>
              </a:schemeClr>
            </a:gs>
            <a:gs pos="57000">
              <a:schemeClr val="accent5">
                <a:lumMod val="20000"/>
                <a:lumOff val="80000"/>
              </a:schemeClr>
            </a:gs>
            <a:gs pos="100000">
              <a:schemeClr val="accent5">
                <a:lumMod val="40000"/>
                <a:lumOff val="60000"/>
              </a:schemeClr>
            </a:gs>
          </a:gsLst>
          <a:lin ang="5400000" scaled="1"/>
        </a:grad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ACAB7E7-B781-4337-9ADC-9224AB7F2269}"/>
              </a:ext>
            </a:extLst>
          </p:cNvPr>
          <p:cNvSpPr txBox="1"/>
          <p:nvPr/>
        </p:nvSpPr>
        <p:spPr>
          <a:xfrm>
            <a:off x="374294" y="1583879"/>
            <a:ext cx="11443412" cy="3690241"/>
          </a:xfrm>
          <a:prstGeom prst="rect">
            <a:avLst/>
          </a:prstGeom>
          <a:noFill/>
        </p:spPr>
        <p:txBody>
          <a:bodyPr wrap="square" rtlCol="0">
            <a:spAutoFit/>
          </a:bodyPr>
          <a:lstStyle/>
          <a:p>
            <a:pPr fontAlgn="base">
              <a:lnSpc>
                <a:spcPct val="150000"/>
              </a:lnSpc>
            </a:pPr>
            <a:r>
              <a:rPr lang="fr-FR" sz="4000" b="1" u="sng" dirty="0"/>
              <a:t>Economie d’eau :</a:t>
            </a:r>
            <a:r>
              <a:rPr lang="fr-FR" sz="4000" dirty="0"/>
              <a:t> La semaine dernière, j’ai consommé 5,3 m</a:t>
            </a:r>
            <a:r>
              <a:rPr lang="fr-FR" sz="4000" baseline="30000" dirty="0"/>
              <a:t>3</a:t>
            </a:r>
            <a:r>
              <a:rPr lang="fr-FR" sz="4000" dirty="0"/>
              <a:t> d’eau. Cette semaine, j’ai consommé 1,7 m</a:t>
            </a:r>
            <a:r>
              <a:rPr lang="fr-FR" sz="4000" baseline="30000" dirty="0"/>
              <a:t>3</a:t>
            </a:r>
            <a:r>
              <a:rPr lang="fr-FR" sz="4000" dirty="0"/>
              <a:t> d’eau en moins. Quel volume d’eau ai-je consommé ces deux dernières semaines ?</a:t>
            </a:r>
          </a:p>
        </p:txBody>
      </p:sp>
      <p:pic>
        <p:nvPicPr>
          <p:cNvPr id="5" name="Google Shape;165;p19">
            <a:extLst>
              <a:ext uri="{FF2B5EF4-FFF2-40B4-BE49-F238E27FC236}">
                <a16:creationId xmlns:a16="http://schemas.microsoft.com/office/drawing/2014/main" id="{774F55D6-AE83-4303-9A90-27DA0D0ED3AE}"/>
              </a:ext>
            </a:extLst>
          </p:cNvPr>
          <p:cNvPicPr/>
          <p:nvPr/>
        </p:nvPicPr>
        <p:blipFill>
          <a:blip r:embed="rId2"/>
          <a:stretch/>
        </p:blipFill>
        <p:spPr>
          <a:xfrm>
            <a:off x="11303368" y="6205687"/>
            <a:ext cx="743805" cy="560533"/>
          </a:xfrm>
          <a:prstGeom prst="rect">
            <a:avLst/>
          </a:prstGeom>
          <a:ln w="0">
            <a:noFill/>
          </a:ln>
        </p:spPr>
      </p:pic>
      <p:sp>
        <p:nvSpPr>
          <p:cNvPr id="6" name="ZoneTexte 5">
            <a:extLst>
              <a:ext uri="{FF2B5EF4-FFF2-40B4-BE49-F238E27FC236}">
                <a16:creationId xmlns:a16="http://schemas.microsoft.com/office/drawing/2014/main" id="{E1C997ED-E826-4F07-BCB8-3A10A9151B6E}"/>
              </a:ext>
            </a:extLst>
          </p:cNvPr>
          <p:cNvSpPr txBox="1"/>
          <p:nvPr/>
        </p:nvSpPr>
        <p:spPr>
          <a:xfrm>
            <a:off x="9150220" y="6458443"/>
            <a:ext cx="2153148" cy="307777"/>
          </a:xfrm>
          <a:prstGeom prst="rect">
            <a:avLst/>
          </a:prstGeom>
          <a:noFill/>
        </p:spPr>
        <p:txBody>
          <a:bodyPr wrap="square" rtlCol="0">
            <a:spAutoFit/>
          </a:bodyPr>
          <a:lstStyle/>
          <a:p>
            <a:pPr algn="r"/>
            <a:r>
              <a:rPr lang="fr-FR" sz="1400" i="1" dirty="0"/>
              <a:t>Mission mathématiques 68</a:t>
            </a:r>
          </a:p>
        </p:txBody>
      </p:sp>
    </p:spTree>
    <p:extLst>
      <p:ext uri="{BB962C8B-B14F-4D97-AF65-F5344CB8AC3E}">
        <p14:creationId xmlns:p14="http://schemas.microsoft.com/office/powerpoint/2010/main" val="2454203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57000">
              <a:schemeClr val="accent2">
                <a:lumMod val="20000"/>
                <a:lumOff val="80000"/>
              </a:schemeClr>
            </a:gs>
            <a:gs pos="100000">
              <a:schemeClr val="accent2">
                <a:lumMod val="60000"/>
                <a:lumOff val="40000"/>
              </a:schemeClr>
            </a:gs>
          </a:gsLst>
          <a:lin ang="5400000" scaled="1"/>
        </a:grad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ACAB7E7-B781-4337-9ADC-9224AB7F2269}"/>
              </a:ext>
            </a:extLst>
          </p:cNvPr>
          <p:cNvSpPr txBox="1"/>
          <p:nvPr/>
        </p:nvSpPr>
        <p:spPr>
          <a:xfrm>
            <a:off x="802457" y="1583879"/>
            <a:ext cx="10587085" cy="3690241"/>
          </a:xfrm>
          <a:prstGeom prst="rect">
            <a:avLst/>
          </a:prstGeom>
          <a:noFill/>
        </p:spPr>
        <p:txBody>
          <a:bodyPr wrap="square" rtlCol="0">
            <a:spAutoFit/>
          </a:bodyPr>
          <a:lstStyle/>
          <a:p>
            <a:pPr fontAlgn="base">
              <a:lnSpc>
                <a:spcPct val="150000"/>
              </a:lnSpc>
            </a:pPr>
            <a:r>
              <a:rPr lang="fr-FR" sz="4000" b="1" u="sng" dirty="0"/>
              <a:t>Les galettes :</a:t>
            </a:r>
            <a:r>
              <a:rPr lang="fr-FR" sz="4000" dirty="0"/>
              <a:t> Chez le boulanger, une petite galette coûte 11,50 €, et une grande galette coûte 2 fois plus cher. Sarah souhaite acheter quatre grandes galettes. Combien va-t-elle payer ?</a:t>
            </a:r>
          </a:p>
        </p:txBody>
      </p:sp>
      <p:pic>
        <p:nvPicPr>
          <p:cNvPr id="5" name="Google Shape;165;p19">
            <a:extLst>
              <a:ext uri="{FF2B5EF4-FFF2-40B4-BE49-F238E27FC236}">
                <a16:creationId xmlns:a16="http://schemas.microsoft.com/office/drawing/2014/main" id="{774F55D6-AE83-4303-9A90-27DA0D0ED3AE}"/>
              </a:ext>
            </a:extLst>
          </p:cNvPr>
          <p:cNvPicPr/>
          <p:nvPr/>
        </p:nvPicPr>
        <p:blipFill>
          <a:blip r:embed="rId2"/>
          <a:stretch/>
        </p:blipFill>
        <p:spPr>
          <a:xfrm>
            <a:off x="11303368" y="6205687"/>
            <a:ext cx="743805" cy="560533"/>
          </a:xfrm>
          <a:prstGeom prst="rect">
            <a:avLst/>
          </a:prstGeom>
          <a:ln w="0">
            <a:noFill/>
          </a:ln>
        </p:spPr>
      </p:pic>
      <p:sp>
        <p:nvSpPr>
          <p:cNvPr id="6" name="ZoneTexte 5">
            <a:extLst>
              <a:ext uri="{FF2B5EF4-FFF2-40B4-BE49-F238E27FC236}">
                <a16:creationId xmlns:a16="http://schemas.microsoft.com/office/drawing/2014/main" id="{E1C997ED-E826-4F07-BCB8-3A10A9151B6E}"/>
              </a:ext>
            </a:extLst>
          </p:cNvPr>
          <p:cNvSpPr txBox="1"/>
          <p:nvPr/>
        </p:nvSpPr>
        <p:spPr>
          <a:xfrm>
            <a:off x="9150220" y="6458443"/>
            <a:ext cx="2153148" cy="307777"/>
          </a:xfrm>
          <a:prstGeom prst="rect">
            <a:avLst/>
          </a:prstGeom>
          <a:noFill/>
        </p:spPr>
        <p:txBody>
          <a:bodyPr wrap="square" rtlCol="0">
            <a:spAutoFit/>
          </a:bodyPr>
          <a:lstStyle/>
          <a:p>
            <a:pPr algn="r"/>
            <a:r>
              <a:rPr lang="fr-FR" sz="1400" i="1" dirty="0"/>
              <a:t>Mission mathématiques 68</a:t>
            </a:r>
          </a:p>
        </p:txBody>
      </p:sp>
    </p:spTree>
    <p:extLst>
      <p:ext uri="{BB962C8B-B14F-4D97-AF65-F5344CB8AC3E}">
        <p14:creationId xmlns:p14="http://schemas.microsoft.com/office/powerpoint/2010/main" val="3449354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57000">
              <a:schemeClr val="accent2">
                <a:lumMod val="20000"/>
                <a:lumOff val="80000"/>
              </a:schemeClr>
            </a:gs>
            <a:gs pos="100000">
              <a:schemeClr val="accent2">
                <a:lumMod val="60000"/>
                <a:lumOff val="40000"/>
              </a:schemeClr>
            </a:gs>
          </a:gsLst>
          <a:lin ang="5400000" scaled="1"/>
        </a:grad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ACAB7E7-B781-4337-9ADC-9224AB7F2269}"/>
              </a:ext>
            </a:extLst>
          </p:cNvPr>
          <p:cNvSpPr txBox="1"/>
          <p:nvPr/>
        </p:nvSpPr>
        <p:spPr>
          <a:xfrm>
            <a:off x="1109444" y="1583879"/>
            <a:ext cx="9973111" cy="3690241"/>
          </a:xfrm>
          <a:prstGeom prst="rect">
            <a:avLst/>
          </a:prstGeom>
          <a:noFill/>
        </p:spPr>
        <p:txBody>
          <a:bodyPr wrap="square" rtlCol="0">
            <a:spAutoFit/>
          </a:bodyPr>
          <a:lstStyle/>
          <a:p>
            <a:pPr fontAlgn="base">
              <a:lnSpc>
                <a:spcPct val="150000"/>
              </a:lnSpc>
            </a:pPr>
            <a:r>
              <a:rPr lang="fr-FR" sz="4000" b="1" u="sng" dirty="0"/>
              <a:t>Les galettes : </a:t>
            </a:r>
            <a:r>
              <a:rPr lang="fr-FR" sz="4000" dirty="0"/>
              <a:t>Chez le boulanger, une grande galette coûte 36 €, et une galette plus petite coûte 3 fois moins cher. Sarah souhaite acheter 7 petites galettes. Combien va-t-elle payer ?</a:t>
            </a:r>
            <a:endParaRPr lang="fr-FR" sz="3600" dirty="0"/>
          </a:p>
        </p:txBody>
      </p:sp>
      <p:pic>
        <p:nvPicPr>
          <p:cNvPr id="5" name="Google Shape;165;p19">
            <a:extLst>
              <a:ext uri="{FF2B5EF4-FFF2-40B4-BE49-F238E27FC236}">
                <a16:creationId xmlns:a16="http://schemas.microsoft.com/office/drawing/2014/main" id="{774F55D6-AE83-4303-9A90-27DA0D0ED3AE}"/>
              </a:ext>
            </a:extLst>
          </p:cNvPr>
          <p:cNvPicPr/>
          <p:nvPr/>
        </p:nvPicPr>
        <p:blipFill>
          <a:blip r:embed="rId2"/>
          <a:stretch/>
        </p:blipFill>
        <p:spPr>
          <a:xfrm>
            <a:off x="11303368" y="6205687"/>
            <a:ext cx="743805" cy="560533"/>
          </a:xfrm>
          <a:prstGeom prst="rect">
            <a:avLst/>
          </a:prstGeom>
          <a:ln w="0">
            <a:noFill/>
          </a:ln>
        </p:spPr>
      </p:pic>
      <p:sp>
        <p:nvSpPr>
          <p:cNvPr id="6" name="ZoneTexte 5">
            <a:extLst>
              <a:ext uri="{FF2B5EF4-FFF2-40B4-BE49-F238E27FC236}">
                <a16:creationId xmlns:a16="http://schemas.microsoft.com/office/drawing/2014/main" id="{E1C997ED-E826-4F07-BCB8-3A10A9151B6E}"/>
              </a:ext>
            </a:extLst>
          </p:cNvPr>
          <p:cNvSpPr txBox="1"/>
          <p:nvPr/>
        </p:nvSpPr>
        <p:spPr>
          <a:xfrm>
            <a:off x="9150220" y="6458443"/>
            <a:ext cx="2153148" cy="307777"/>
          </a:xfrm>
          <a:prstGeom prst="rect">
            <a:avLst/>
          </a:prstGeom>
          <a:noFill/>
        </p:spPr>
        <p:txBody>
          <a:bodyPr wrap="square" rtlCol="0">
            <a:spAutoFit/>
          </a:bodyPr>
          <a:lstStyle/>
          <a:p>
            <a:pPr algn="r"/>
            <a:r>
              <a:rPr lang="fr-FR" sz="1400" i="1" dirty="0"/>
              <a:t>Mission mathématiques 68</a:t>
            </a:r>
          </a:p>
        </p:txBody>
      </p:sp>
    </p:spTree>
    <p:extLst>
      <p:ext uri="{BB962C8B-B14F-4D97-AF65-F5344CB8AC3E}">
        <p14:creationId xmlns:p14="http://schemas.microsoft.com/office/powerpoint/2010/main" val="2455025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57000">
              <a:schemeClr val="accent2">
                <a:lumMod val="20000"/>
                <a:lumOff val="80000"/>
              </a:schemeClr>
            </a:gs>
            <a:gs pos="100000">
              <a:schemeClr val="accent2">
                <a:lumMod val="60000"/>
                <a:lumOff val="40000"/>
              </a:schemeClr>
            </a:gs>
          </a:gsLst>
          <a:lin ang="5400000" scaled="1"/>
        </a:grad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ACAB7E7-B781-4337-9ADC-9224AB7F2269}"/>
              </a:ext>
            </a:extLst>
          </p:cNvPr>
          <p:cNvSpPr txBox="1"/>
          <p:nvPr/>
        </p:nvSpPr>
        <p:spPr>
          <a:xfrm>
            <a:off x="691577" y="1583879"/>
            <a:ext cx="10808846" cy="3690241"/>
          </a:xfrm>
          <a:prstGeom prst="rect">
            <a:avLst/>
          </a:prstGeom>
          <a:noFill/>
        </p:spPr>
        <p:txBody>
          <a:bodyPr wrap="square" rtlCol="0">
            <a:spAutoFit/>
          </a:bodyPr>
          <a:lstStyle/>
          <a:p>
            <a:pPr>
              <a:lnSpc>
                <a:spcPct val="150000"/>
              </a:lnSpc>
            </a:pPr>
            <a:r>
              <a:rPr lang="fr-FR" sz="4000" b="1" u="sng" dirty="0"/>
              <a:t>Le puzzle :</a:t>
            </a:r>
            <a:r>
              <a:rPr lang="fr-FR" sz="4000" dirty="0"/>
              <a:t> Pierre veut utiliser un modèle de puzzle « 4x5 » pour construire un puzzle quatre fois plus long et deux fois plus large. Combien de pièces aura ce grand puzzle ?</a:t>
            </a:r>
          </a:p>
        </p:txBody>
      </p:sp>
      <p:pic>
        <p:nvPicPr>
          <p:cNvPr id="5" name="Google Shape;165;p19">
            <a:extLst>
              <a:ext uri="{FF2B5EF4-FFF2-40B4-BE49-F238E27FC236}">
                <a16:creationId xmlns:a16="http://schemas.microsoft.com/office/drawing/2014/main" id="{774F55D6-AE83-4303-9A90-27DA0D0ED3AE}"/>
              </a:ext>
            </a:extLst>
          </p:cNvPr>
          <p:cNvPicPr/>
          <p:nvPr/>
        </p:nvPicPr>
        <p:blipFill>
          <a:blip r:embed="rId2"/>
          <a:stretch/>
        </p:blipFill>
        <p:spPr>
          <a:xfrm>
            <a:off x="11303368" y="6205687"/>
            <a:ext cx="743805" cy="560533"/>
          </a:xfrm>
          <a:prstGeom prst="rect">
            <a:avLst/>
          </a:prstGeom>
          <a:ln w="0">
            <a:noFill/>
          </a:ln>
        </p:spPr>
      </p:pic>
      <p:sp>
        <p:nvSpPr>
          <p:cNvPr id="6" name="ZoneTexte 5">
            <a:extLst>
              <a:ext uri="{FF2B5EF4-FFF2-40B4-BE49-F238E27FC236}">
                <a16:creationId xmlns:a16="http://schemas.microsoft.com/office/drawing/2014/main" id="{E1C997ED-E826-4F07-BCB8-3A10A9151B6E}"/>
              </a:ext>
            </a:extLst>
          </p:cNvPr>
          <p:cNvSpPr txBox="1"/>
          <p:nvPr/>
        </p:nvSpPr>
        <p:spPr>
          <a:xfrm>
            <a:off x="9150220" y="6458443"/>
            <a:ext cx="2153148" cy="307777"/>
          </a:xfrm>
          <a:prstGeom prst="rect">
            <a:avLst/>
          </a:prstGeom>
          <a:noFill/>
        </p:spPr>
        <p:txBody>
          <a:bodyPr wrap="square" rtlCol="0">
            <a:spAutoFit/>
          </a:bodyPr>
          <a:lstStyle/>
          <a:p>
            <a:pPr algn="r"/>
            <a:r>
              <a:rPr lang="fr-FR" sz="1400" i="1" dirty="0"/>
              <a:t>Mission mathématiques 68</a:t>
            </a:r>
          </a:p>
        </p:txBody>
      </p:sp>
    </p:spTree>
    <p:extLst>
      <p:ext uri="{BB962C8B-B14F-4D97-AF65-F5344CB8AC3E}">
        <p14:creationId xmlns:p14="http://schemas.microsoft.com/office/powerpoint/2010/main" val="3119445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57000">
              <a:schemeClr val="accent2">
                <a:lumMod val="20000"/>
                <a:lumOff val="80000"/>
              </a:schemeClr>
            </a:gs>
            <a:gs pos="100000">
              <a:schemeClr val="accent2">
                <a:lumMod val="60000"/>
                <a:lumOff val="40000"/>
              </a:schemeClr>
            </a:gs>
          </a:gsLst>
          <a:lin ang="5400000" scaled="1"/>
        </a:grad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ACAB7E7-B781-4337-9ADC-9224AB7F2269}"/>
              </a:ext>
            </a:extLst>
          </p:cNvPr>
          <p:cNvSpPr txBox="1"/>
          <p:nvPr/>
        </p:nvSpPr>
        <p:spPr>
          <a:xfrm>
            <a:off x="464193" y="1122214"/>
            <a:ext cx="11263613" cy="4613571"/>
          </a:xfrm>
          <a:prstGeom prst="rect">
            <a:avLst/>
          </a:prstGeom>
          <a:noFill/>
        </p:spPr>
        <p:txBody>
          <a:bodyPr wrap="square" rtlCol="0">
            <a:spAutoFit/>
          </a:bodyPr>
          <a:lstStyle/>
          <a:p>
            <a:pPr>
              <a:lnSpc>
                <a:spcPct val="150000"/>
              </a:lnSpc>
            </a:pPr>
            <a:r>
              <a:rPr lang="fr-FR" sz="4000" b="1" u="sng" dirty="0"/>
              <a:t>Une randonnée :</a:t>
            </a:r>
            <a:r>
              <a:rPr lang="fr-FR" sz="4000" dirty="0"/>
              <a:t> La distance entre la maison d’Adrien et la maison d’Arif est de 2,5 km. Ensemble, ils partent pour une randonnée quatre fois plus longue que la distance entre les deux maisons. Quelle distance ont-ils parcourue pendant la randonnée ?</a:t>
            </a:r>
          </a:p>
        </p:txBody>
      </p:sp>
      <p:pic>
        <p:nvPicPr>
          <p:cNvPr id="5" name="Google Shape;165;p19">
            <a:extLst>
              <a:ext uri="{FF2B5EF4-FFF2-40B4-BE49-F238E27FC236}">
                <a16:creationId xmlns:a16="http://schemas.microsoft.com/office/drawing/2014/main" id="{774F55D6-AE83-4303-9A90-27DA0D0ED3AE}"/>
              </a:ext>
            </a:extLst>
          </p:cNvPr>
          <p:cNvPicPr/>
          <p:nvPr/>
        </p:nvPicPr>
        <p:blipFill>
          <a:blip r:embed="rId2"/>
          <a:stretch/>
        </p:blipFill>
        <p:spPr>
          <a:xfrm>
            <a:off x="11303368" y="6205687"/>
            <a:ext cx="743805" cy="560533"/>
          </a:xfrm>
          <a:prstGeom prst="rect">
            <a:avLst/>
          </a:prstGeom>
          <a:ln w="0">
            <a:noFill/>
          </a:ln>
        </p:spPr>
      </p:pic>
      <p:sp>
        <p:nvSpPr>
          <p:cNvPr id="6" name="ZoneTexte 5">
            <a:extLst>
              <a:ext uri="{FF2B5EF4-FFF2-40B4-BE49-F238E27FC236}">
                <a16:creationId xmlns:a16="http://schemas.microsoft.com/office/drawing/2014/main" id="{E1C997ED-E826-4F07-BCB8-3A10A9151B6E}"/>
              </a:ext>
            </a:extLst>
          </p:cNvPr>
          <p:cNvSpPr txBox="1"/>
          <p:nvPr/>
        </p:nvSpPr>
        <p:spPr>
          <a:xfrm>
            <a:off x="9150220" y="6458443"/>
            <a:ext cx="2153148" cy="307777"/>
          </a:xfrm>
          <a:prstGeom prst="rect">
            <a:avLst/>
          </a:prstGeom>
          <a:noFill/>
        </p:spPr>
        <p:txBody>
          <a:bodyPr wrap="square" rtlCol="0">
            <a:spAutoFit/>
          </a:bodyPr>
          <a:lstStyle/>
          <a:p>
            <a:pPr algn="r"/>
            <a:r>
              <a:rPr lang="fr-FR" sz="1400" i="1" dirty="0"/>
              <a:t>Mission mathématiques 68</a:t>
            </a:r>
          </a:p>
        </p:txBody>
      </p:sp>
    </p:spTree>
    <p:extLst>
      <p:ext uri="{BB962C8B-B14F-4D97-AF65-F5344CB8AC3E}">
        <p14:creationId xmlns:p14="http://schemas.microsoft.com/office/powerpoint/2010/main" val="3519393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60000"/>
                <a:lumOff val="40000"/>
              </a:schemeClr>
            </a:gs>
            <a:gs pos="57000">
              <a:schemeClr val="accent5">
                <a:lumMod val="20000"/>
                <a:lumOff val="80000"/>
              </a:schemeClr>
            </a:gs>
            <a:gs pos="100000">
              <a:schemeClr val="accent5">
                <a:lumMod val="40000"/>
                <a:lumOff val="60000"/>
              </a:schemeClr>
            </a:gs>
          </a:gsLst>
          <a:lin ang="5400000" scaled="1"/>
        </a:grad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ACAB7E7-B781-4337-9ADC-9224AB7F2269}"/>
              </a:ext>
            </a:extLst>
          </p:cNvPr>
          <p:cNvSpPr txBox="1"/>
          <p:nvPr/>
        </p:nvSpPr>
        <p:spPr>
          <a:xfrm>
            <a:off x="696580" y="1583879"/>
            <a:ext cx="10798839" cy="3690241"/>
          </a:xfrm>
          <a:prstGeom prst="rect">
            <a:avLst/>
          </a:prstGeom>
          <a:noFill/>
        </p:spPr>
        <p:txBody>
          <a:bodyPr wrap="square" rtlCol="0">
            <a:spAutoFit/>
          </a:bodyPr>
          <a:lstStyle/>
          <a:p>
            <a:pPr fontAlgn="base">
              <a:lnSpc>
                <a:spcPct val="150000"/>
              </a:lnSpc>
            </a:pPr>
            <a:r>
              <a:rPr lang="fr-FR" sz="4000" b="1" u="sng" dirty="0"/>
              <a:t>Le cocktail :</a:t>
            </a:r>
            <a:r>
              <a:rPr lang="fr-FR" sz="4000" dirty="0"/>
              <a:t> Jimmy veut préparer 5 L de cocktail pour ses invités : il met d’abord cinq verres de 0,3 L de jus de fruits puis il ajoute de l’eau gazeuse. Quel volume d’eau gazeuse a-t-il ajouté ?</a:t>
            </a:r>
          </a:p>
        </p:txBody>
      </p:sp>
      <p:pic>
        <p:nvPicPr>
          <p:cNvPr id="5" name="Google Shape;165;p19">
            <a:extLst>
              <a:ext uri="{FF2B5EF4-FFF2-40B4-BE49-F238E27FC236}">
                <a16:creationId xmlns:a16="http://schemas.microsoft.com/office/drawing/2014/main" id="{774F55D6-AE83-4303-9A90-27DA0D0ED3AE}"/>
              </a:ext>
            </a:extLst>
          </p:cNvPr>
          <p:cNvPicPr/>
          <p:nvPr/>
        </p:nvPicPr>
        <p:blipFill>
          <a:blip r:embed="rId2"/>
          <a:stretch/>
        </p:blipFill>
        <p:spPr>
          <a:xfrm>
            <a:off x="11303368" y="6205687"/>
            <a:ext cx="743805" cy="560533"/>
          </a:xfrm>
          <a:prstGeom prst="rect">
            <a:avLst/>
          </a:prstGeom>
          <a:ln w="0">
            <a:noFill/>
          </a:ln>
        </p:spPr>
      </p:pic>
      <p:sp>
        <p:nvSpPr>
          <p:cNvPr id="6" name="ZoneTexte 5">
            <a:extLst>
              <a:ext uri="{FF2B5EF4-FFF2-40B4-BE49-F238E27FC236}">
                <a16:creationId xmlns:a16="http://schemas.microsoft.com/office/drawing/2014/main" id="{E1C997ED-E826-4F07-BCB8-3A10A9151B6E}"/>
              </a:ext>
            </a:extLst>
          </p:cNvPr>
          <p:cNvSpPr txBox="1"/>
          <p:nvPr/>
        </p:nvSpPr>
        <p:spPr>
          <a:xfrm>
            <a:off x="9150220" y="6458443"/>
            <a:ext cx="2153148" cy="307777"/>
          </a:xfrm>
          <a:prstGeom prst="rect">
            <a:avLst/>
          </a:prstGeom>
          <a:noFill/>
        </p:spPr>
        <p:txBody>
          <a:bodyPr wrap="square" rtlCol="0">
            <a:spAutoFit/>
          </a:bodyPr>
          <a:lstStyle/>
          <a:p>
            <a:pPr algn="r"/>
            <a:r>
              <a:rPr lang="fr-FR" sz="1400" i="1" dirty="0"/>
              <a:t>Mission mathématiques 68</a:t>
            </a:r>
          </a:p>
        </p:txBody>
      </p:sp>
    </p:spTree>
    <p:extLst>
      <p:ext uri="{BB962C8B-B14F-4D97-AF65-F5344CB8AC3E}">
        <p14:creationId xmlns:p14="http://schemas.microsoft.com/office/powerpoint/2010/main" val="3894028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60000"/>
                <a:lumOff val="40000"/>
              </a:schemeClr>
            </a:gs>
            <a:gs pos="57000">
              <a:schemeClr val="accent5">
                <a:lumMod val="20000"/>
                <a:lumOff val="80000"/>
              </a:schemeClr>
            </a:gs>
            <a:gs pos="100000">
              <a:schemeClr val="accent5">
                <a:lumMod val="40000"/>
                <a:lumOff val="60000"/>
              </a:schemeClr>
            </a:gs>
          </a:gsLst>
          <a:lin ang="5400000" scaled="1"/>
        </a:grad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ACAB7E7-B781-4337-9ADC-9224AB7F2269}"/>
              </a:ext>
            </a:extLst>
          </p:cNvPr>
          <p:cNvSpPr txBox="1"/>
          <p:nvPr/>
        </p:nvSpPr>
        <p:spPr>
          <a:xfrm>
            <a:off x="950167" y="1122214"/>
            <a:ext cx="10291665" cy="4613571"/>
          </a:xfrm>
          <a:prstGeom prst="rect">
            <a:avLst/>
          </a:prstGeom>
          <a:noFill/>
        </p:spPr>
        <p:txBody>
          <a:bodyPr wrap="square" rtlCol="0">
            <a:spAutoFit/>
          </a:bodyPr>
          <a:lstStyle/>
          <a:p>
            <a:pPr fontAlgn="base">
              <a:lnSpc>
                <a:spcPct val="150000"/>
              </a:lnSpc>
            </a:pPr>
            <a:r>
              <a:rPr lang="fr-FR" sz="4000" b="1" u="sng" dirty="0"/>
              <a:t>Le cocktail :</a:t>
            </a:r>
            <a:r>
              <a:rPr lang="fr-FR" sz="4000" dirty="0"/>
              <a:t> Jimmy veut préparer 5 L de cocktail pour ses invités : il met d’abord des verres de 0,5 L de jus de fruits puis il ajoute 2 L d’eau gazeuse. Combien de verres de jus de fruits a-t-il versés dans son cocktail ?</a:t>
            </a:r>
          </a:p>
        </p:txBody>
      </p:sp>
      <p:pic>
        <p:nvPicPr>
          <p:cNvPr id="5" name="Google Shape;165;p19">
            <a:extLst>
              <a:ext uri="{FF2B5EF4-FFF2-40B4-BE49-F238E27FC236}">
                <a16:creationId xmlns:a16="http://schemas.microsoft.com/office/drawing/2014/main" id="{774F55D6-AE83-4303-9A90-27DA0D0ED3AE}"/>
              </a:ext>
            </a:extLst>
          </p:cNvPr>
          <p:cNvPicPr/>
          <p:nvPr/>
        </p:nvPicPr>
        <p:blipFill>
          <a:blip r:embed="rId2"/>
          <a:stretch/>
        </p:blipFill>
        <p:spPr>
          <a:xfrm>
            <a:off x="11303368" y="6205687"/>
            <a:ext cx="743805" cy="560533"/>
          </a:xfrm>
          <a:prstGeom prst="rect">
            <a:avLst/>
          </a:prstGeom>
          <a:ln w="0">
            <a:noFill/>
          </a:ln>
        </p:spPr>
      </p:pic>
      <p:sp>
        <p:nvSpPr>
          <p:cNvPr id="6" name="ZoneTexte 5">
            <a:extLst>
              <a:ext uri="{FF2B5EF4-FFF2-40B4-BE49-F238E27FC236}">
                <a16:creationId xmlns:a16="http://schemas.microsoft.com/office/drawing/2014/main" id="{E1C997ED-E826-4F07-BCB8-3A10A9151B6E}"/>
              </a:ext>
            </a:extLst>
          </p:cNvPr>
          <p:cNvSpPr txBox="1"/>
          <p:nvPr/>
        </p:nvSpPr>
        <p:spPr>
          <a:xfrm>
            <a:off x="9150220" y="6458443"/>
            <a:ext cx="2153148" cy="307777"/>
          </a:xfrm>
          <a:prstGeom prst="rect">
            <a:avLst/>
          </a:prstGeom>
          <a:noFill/>
        </p:spPr>
        <p:txBody>
          <a:bodyPr wrap="square" rtlCol="0">
            <a:spAutoFit/>
          </a:bodyPr>
          <a:lstStyle/>
          <a:p>
            <a:pPr algn="r"/>
            <a:r>
              <a:rPr lang="fr-FR" sz="1400" i="1" dirty="0"/>
              <a:t>Mission mathématiques 68</a:t>
            </a:r>
          </a:p>
        </p:txBody>
      </p:sp>
    </p:spTree>
    <p:extLst>
      <p:ext uri="{BB962C8B-B14F-4D97-AF65-F5344CB8AC3E}">
        <p14:creationId xmlns:p14="http://schemas.microsoft.com/office/powerpoint/2010/main" val="4105337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60000"/>
                <a:lumOff val="40000"/>
              </a:schemeClr>
            </a:gs>
            <a:gs pos="57000">
              <a:schemeClr val="accent5">
                <a:lumMod val="20000"/>
                <a:lumOff val="80000"/>
              </a:schemeClr>
            </a:gs>
            <a:gs pos="100000">
              <a:schemeClr val="accent5">
                <a:lumMod val="40000"/>
                <a:lumOff val="60000"/>
              </a:schemeClr>
            </a:gs>
          </a:gsLst>
          <a:lin ang="5400000" scaled="1"/>
        </a:grad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ACAB7E7-B781-4337-9ADC-9224AB7F2269}"/>
              </a:ext>
            </a:extLst>
          </p:cNvPr>
          <p:cNvSpPr txBox="1"/>
          <p:nvPr/>
        </p:nvSpPr>
        <p:spPr>
          <a:xfrm>
            <a:off x="686376" y="2045544"/>
            <a:ext cx="10819248" cy="2766911"/>
          </a:xfrm>
          <a:prstGeom prst="rect">
            <a:avLst/>
          </a:prstGeom>
          <a:noFill/>
        </p:spPr>
        <p:txBody>
          <a:bodyPr wrap="square" rtlCol="0">
            <a:spAutoFit/>
          </a:bodyPr>
          <a:lstStyle/>
          <a:p>
            <a:pPr fontAlgn="base">
              <a:lnSpc>
                <a:spcPct val="150000"/>
              </a:lnSpc>
            </a:pPr>
            <a:r>
              <a:rPr lang="fr-FR" sz="4000" b="1" u="sng" dirty="0"/>
              <a:t>A vélo :</a:t>
            </a:r>
            <a:r>
              <a:rPr lang="fr-FR" sz="4000" dirty="0"/>
              <a:t> Emy parcourt 3,5 km à vélo pour aller travailler, le matin et le soir. Combien de kilomètres aura-t-elle parcourus en cinq jours de travail ?</a:t>
            </a:r>
          </a:p>
        </p:txBody>
      </p:sp>
      <p:pic>
        <p:nvPicPr>
          <p:cNvPr id="5" name="Google Shape;165;p19">
            <a:extLst>
              <a:ext uri="{FF2B5EF4-FFF2-40B4-BE49-F238E27FC236}">
                <a16:creationId xmlns:a16="http://schemas.microsoft.com/office/drawing/2014/main" id="{774F55D6-AE83-4303-9A90-27DA0D0ED3AE}"/>
              </a:ext>
            </a:extLst>
          </p:cNvPr>
          <p:cNvPicPr/>
          <p:nvPr/>
        </p:nvPicPr>
        <p:blipFill>
          <a:blip r:embed="rId2"/>
          <a:stretch/>
        </p:blipFill>
        <p:spPr>
          <a:xfrm>
            <a:off x="11303368" y="6205687"/>
            <a:ext cx="743805" cy="560533"/>
          </a:xfrm>
          <a:prstGeom prst="rect">
            <a:avLst/>
          </a:prstGeom>
          <a:ln w="0">
            <a:noFill/>
          </a:ln>
        </p:spPr>
      </p:pic>
      <p:sp>
        <p:nvSpPr>
          <p:cNvPr id="6" name="ZoneTexte 5">
            <a:extLst>
              <a:ext uri="{FF2B5EF4-FFF2-40B4-BE49-F238E27FC236}">
                <a16:creationId xmlns:a16="http://schemas.microsoft.com/office/drawing/2014/main" id="{E1C997ED-E826-4F07-BCB8-3A10A9151B6E}"/>
              </a:ext>
            </a:extLst>
          </p:cNvPr>
          <p:cNvSpPr txBox="1"/>
          <p:nvPr/>
        </p:nvSpPr>
        <p:spPr>
          <a:xfrm>
            <a:off x="9150220" y="6458443"/>
            <a:ext cx="2153148" cy="307777"/>
          </a:xfrm>
          <a:prstGeom prst="rect">
            <a:avLst/>
          </a:prstGeom>
          <a:noFill/>
        </p:spPr>
        <p:txBody>
          <a:bodyPr wrap="square" rtlCol="0">
            <a:spAutoFit/>
          </a:bodyPr>
          <a:lstStyle/>
          <a:p>
            <a:pPr algn="r"/>
            <a:r>
              <a:rPr lang="fr-FR" sz="1400" i="1" dirty="0"/>
              <a:t>Mission mathématiques 68</a:t>
            </a:r>
          </a:p>
        </p:txBody>
      </p:sp>
    </p:spTree>
    <p:extLst>
      <p:ext uri="{BB962C8B-B14F-4D97-AF65-F5344CB8AC3E}">
        <p14:creationId xmlns:p14="http://schemas.microsoft.com/office/powerpoint/2010/main" val="4183327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60000"/>
                <a:lumOff val="40000"/>
              </a:schemeClr>
            </a:gs>
            <a:gs pos="57000">
              <a:schemeClr val="accent5">
                <a:lumMod val="20000"/>
                <a:lumOff val="80000"/>
              </a:schemeClr>
            </a:gs>
            <a:gs pos="100000">
              <a:schemeClr val="accent5">
                <a:lumMod val="40000"/>
                <a:lumOff val="60000"/>
              </a:schemeClr>
            </a:gs>
          </a:gsLst>
          <a:lin ang="5400000" scaled="1"/>
        </a:grad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ACAB7E7-B781-4337-9ADC-9224AB7F2269}"/>
              </a:ext>
            </a:extLst>
          </p:cNvPr>
          <p:cNvSpPr txBox="1"/>
          <p:nvPr/>
        </p:nvSpPr>
        <p:spPr>
          <a:xfrm>
            <a:off x="541710" y="1583879"/>
            <a:ext cx="11108579" cy="3690241"/>
          </a:xfrm>
          <a:prstGeom prst="rect">
            <a:avLst/>
          </a:prstGeom>
          <a:noFill/>
        </p:spPr>
        <p:txBody>
          <a:bodyPr wrap="square" rtlCol="0">
            <a:spAutoFit/>
          </a:bodyPr>
          <a:lstStyle/>
          <a:p>
            <a:pPr fontAlgn="base">
              <a:lnSpc>
                <a:spcPct val="150000"/>
              </a:lnSpc>
            </a:pPr>
            <a:r>
              <a:rPr lang="fr-FR" sz="4000" b="1" u="sng" dirty="0"/>
              <a:t>Ski de fond :</a:t>
            </a:r>
            <a:r>
              <a:rPr lang="fr-FR" sz="4000" dirty="0"/>
              <a:t> Emy fait du ski de fond. Elle parcourt 4 fois le circuit bleu, de 2,5 km. Elle parcourt ensuite le circuit rouge qui est deux fois plus long. Quelle distance a-t-elle parcourue lors de sa sortie ?</a:t>
            </a:r>
          </a:p>
        </p:txBody>
      </p:sp>
      <p:pic>
        <p:nvPicPr>
          <p:cNvPr id="5" name="Google Shape;165;p19">
            <a:extLst>
              <a:ext uri="{FF2B5EF4-FFF2-40B4-BE49-F238E27FC236}">
                <a16:creationId xmlns:a16="http://schemas.microsoft.com/office/drawing/2014/main" id="{774F55D6-AE83-4303-9A90-27DA0D0ED3AE}"/>
              </a:ext>
            </a:extLst>
          </p:cNvPr>
          <p:cNvPicPr/>
          <p:nvPr/>
        </p:nvPicPr>
        <p:blipFill>
          <a:blip r:embed="rId2"/>
          <a:stretch/>
        </p:blipFill>
        <p:spPr>
          <a:xfrm>
            <a:off x="11303368" y="6205687"/>
            <a:ext cx="743805" cy="560533"/>
          </a:xfrm>
          <a:prstGeom prst="rect">
            <a:avLst/>
          </a:prstGeom>
          <a:ln w="0">
            <a:noFill/>
          </a:ln>
        </p:spPr>
      </p:pic>
      <p:sp>
        <p:nvSpPr>
          <p:cNvPr id="6" name="ZoneTexte 5">
            <a:extLst>
              <a:ext uri="{FF2B5EF4-FFF2-40B4-BE49-F238E27FC236}">
                <a16:creationId xmlns:a16="http://schemas.microsoft.com/office/drawing/2014/main" id="{E1C997ED-E826-4F07-BCB8-3A10A9151B6E}"/>
              </a:ext>
            </a:extLst>
          </p:cNvPr>
          <p:cNvSpPr txBox="1"/>
          <p:nvPr/>
        </p:nvSpPr>
        <p:spPr>
          <a:xfrm>
            <a:off x="9150220" y="6458443"/>
            <a:ext cx="2153148" cy="307777"/>
          </a:xfrm>
          <a:prstGeom prst="rect">
            <a:avLst/>
          </a:prstGeom>
          <a:noFill/>
        </p:spPr>
        <p:txBody>
          <a:bodyPr wrap="square" rtlCol="0">
            <a:spAutoFit/>
          </a:bodyPr>
          <a:lstStyle/>
          <a:p>
            <a:pPr algn="r"/>
            <a:r>
              <a:rPr lang="fr-FR" sz="1400" i="1" dirty="0"/>
              <a:t>Mission mathématiques 68</a:t>
            </a:r>
          </a:p>
        </p:txBody>
      </p:sp>
    </p:spTree>
    <p:extLst>
      <p:ext uri="{BB962C8B-B14F-4D97-AF65-F5344CB8AC3E}">
        <p14:creationId xmlns:p14="http://schemas.microsoft.com/office/powerpoint/2010/main" val="318556657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418</Words>
  <Application>Microsoft Office PowerPoint</Application>
  <PresentationFormat>Grand écran</PresentationFormat>
  <Paragraphs>23</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Calibri Light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Vincent Dionisi</dc:creator>
  <cp:lastModifiedBy>Vincent Dionisi</cp:lastModifiedBy>
  <cp:revision>7</cp:revision>
  <dcterms:created xsi:type="dcterms:W3CDTF">2023-11-24T11:21:07Z</dcterms:created>
  <dcterms:modified xsi:type="dcterms:W3CDTF">2024-01-15T16:26:30Z</dcterms:modified>
</cp:coreProperties>
</file>